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8"/>
  </p:notesMasterIdLst>
  <p:sldIdLst>
    <p:sldId id="256" r:id="rId2"/>
    <p:sldId id="272" r:id="rId3"/>
    <p:sldId id="257" r:id="rId4"/>
    <p:sldId id="259" r:id="rId5"/>
    <p:sldId id="260" r:id="rId6"/>
    <p:sldId id="261" r:id="rId7"/>
    <p:sldId id="273" r:id="rId8"/>
    <p:sldId id="262" r:id="rId9"/>
    <p:sldId id="268" r:id="rId10"/>
    <p:sldId id="269" r:id="rId11"/>
    <p:sldId id="263" r:id="rId12"/>
    <p:sldId id="271" r:id="rId13"/>
    <p:sldId id="270" r:id="rId14"/>
    <p:sldId id="265" r:id="rId15"/>
    <p:sldId id="266" r:id="rId16"/>
    <p:sldId id="267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4D82C-3C38-4D32-A57F-6015394BCAC1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7D4DC-DD74-4FC6-BE79-209F23207E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67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D4DC-DD74-4FC6-BE79-209F23207E8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7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11636-16E9-439B-B397-C0381D8B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2310CC-9662-4E96-B2C0-7D2A648B6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9AFCB9-7AE3-4DD2-9881-85667C45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64CA-261B-4E09-86D7-A4A97A6ACF31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85CEF5-942F-43A6-9B34-12BA274C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8630B-BCA1-4851-81E5-9DD80A17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01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637FF-455E-4EE5-B6E8-A3FFF17F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C74DF6-7762-4BA6-86B8-2FFD09CE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F5250E-DBC1-48E4-A9B6-0CC000BE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1D2A-06C1-4652-A6AF-99270149BEB3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B76EEE-0F0D-4367-924F-E7FB8027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EE595B-9E17-4E8F-A52A-07A268A9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50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C53938A-3001-40F2-ABAF-F882E5F61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5FBA52-1411-416D-A839-28715E6E7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50B72C-6A6F-4F51-9FC0-313117A9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FD26-F308-4C4B-9BE4-E623E49F8963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F3B741-FDE3-4381-AF4E-5F04F777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C9DAEE-5403-4949-B956-D7723F3B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47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1A608-4946-46D2-9E34-5F3C8B2B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2F950-CB0E-43BB-A168-31B223EE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38432F-A467-4B39-88F6-D1591FDD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0DBF3-CECC-4F8F-80FA-95C08D18CC45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853020-0FF8-458C-B135-6C287B80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C15E1E-3BE1-4704-A41D-7CB7501F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4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6FA1E-E9A5-4A9A-868E-5472073E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1117C-C752-4880-9203-8F0A2B626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E2F738-526E-45F1-A527-A8E874CC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10D9-8BDB-4AB0-B789-99CD32795DEE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5189B-53DA-4353-B575-91D5A689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BFA09-6762-44CC-8BFF-182E8418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69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E63C3-A7F4-4B14-861C-45757740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39EE2-EA0B-4C3D-A54F-9458086BF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0F43B2-1C12-484A-850B-2CB1265D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D09D77-4291-4942-B723-74996214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B478-3086-4C06-9BFE-B3ABCFEFD370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436A92-2F2D-49FD-A9E2-747E2EC1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D7CE96-736E-4C12-BC05-AE98F604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81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B4F0E-74B5-42A5-A431-4E2E43FA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AA4C8-00AF-4212-8A83-D721C89C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B023DF-204C-4EF9-91B6-809AC983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8DF5A34-5E7E-470F-B50D-3E014FC1B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2943E0-1E62-4E40-9051-0B0D1C9F8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EAE844E-3C60-4B96-B12C-45285C86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0EA43-E683-4C1D-93AA-258D806F9B9B}" type="datetime1">
              <a:rPr lang="ru-RU" smtClean="0"/>
              <a:t>04.06.2020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9B9A37-6F81-4A7D-A123-066135C3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081C30-0628-4536-A1E7-2F47F01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12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026B1-44FF-4DBC-B3A2-39EFC9C0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D0050-BB9D-43FC-9BE8-2D7DBADA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66AE-3B34-44C9-A42C-D17F3D0C844E}" type="datetime1">
              <a:rPr lang="ru-RU" smtClean="0"/>
              <a:t>04.06.2020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35CCCD-92C9-497B-B626-43F49D79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B50406-6B07-4448-A1DE-3D6829A3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4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8713EC-F9EB-4C92-9AD3-BF5EACA3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A88C-C694-4D59-B1C7-C99FB52CFF55}" type="datetime1">
              <a:rPr lang="ru-RU" smtClean="0"/>
              <a:t>04.06.2020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4BDBFE-E6AD-4944-8434-43F09B379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473E-FE70-4952-8579-3AB3F01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96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699F1-ABAB-48D2-81CA-2CC8CEA2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7509AB-60F2-44CC-A218-ACAEB7676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98E017-C3ED-418F-9A7B-EB38EA82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EF4AF3-BA97-4D89-B6E9-F51F219B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5EB-BC03-4007-99A9-85696B5B4BE2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03DCA-CE89-4CF1-A0C3-954E2A1A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824C51-19AC-4915-AF4D-9DCC1185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31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F548-5311-4DBC-90AC-4B2AB860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E3924A-B962-4C9A-8A37-D8504B886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D3BFE6-5280-4248-AA89-D9EE4F8D5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9C1081-8D58-4581-8843-380C06C9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CDD2-35D4-4C05-8DEE-6DC121391944}" type="datetime1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7C2614-FF20-4518-BA66-FEFAB107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4D5742-1CC2-4407-BB27-8C41D59B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77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EA37D-5A6D-46D0-ADDE-8B8E58F9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3ED554-2C2A-4BC1-87B7-BA0792CB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55AE9C-C71D-49A6-B4A3-E6C261FD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CE27A-802C-4C5E-95C2-AB2D178586A7}" type="datetime1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B344E-6FFC-450D-AA35-EF2029F8D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7BF073-A555-40DA-A36A-2250F2678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CAB5-7508-4BFF-A247-3971BA42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3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B06CFEC-EE85-48C3-8CBA-228C43E273B2}"/>
              </a:ext>
            </a:extLst>
          </p:cNvPr>
          <p:cNvSpPr txBox="1">
            <a:spLocks/>
          </p:cNvSpPr>
          <p:nvPr/>
        </p:nvSpPr>
        <p:spPr>
          <a:xfrm>
            <a:off x="1143000" y="2796887"/>
            <a:ext cx="6858000" cy="907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 музыкального фестиваля «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Ring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2020»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521AE229-EDAA-4CE7-8EAB-462F7B92821E}"/>
              </a:ext>
            </a:extLst>
          </p:cNvPr>
          <p:cNvSpPr txBox="1">
            <a:spLocks/>
          </p:cNvSpPr>
          <p:nvPr/>
        </p:nvSpPr>
        <p:spPr>
          <a:xfrm>
            <a:off x="990063" y="523562"/>
            <a:ext cx="7163873" cy="1820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D8EC0-A61B-4AD3-A8EB-989202877DC4}"/>
              </a:ext>
            </a:extLst>
          </p:cNvPr>
          <p:cNvSpPr txBox="1"/>
          <p:nvPr/>
        </p:nvSpPr>
        <p:spPr>
          <a:xfrm>
            <a:off x="1143000" y="4826578"/>
            <a:ext cx="22495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КЭ-303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Е.А. Скорняков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481D2-3AF4-4009-8CD4-0D90381E82C1}"/>
              </a:ext>
            </a:extLst>
          </p:cNvPr>
          <p:cNvSpPr txBox="1"/>
          <p:nvPr/>
        </p:nvSpPr>
        <p:spPr>
          <a:xfrm>
            <a:off x="5525642" y="4826578"/>
            <a:ext cx="28570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преподаватель кафедры СП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Н.А. Ежова</a:t>
            </a:r>
          </a:p>
        </p:txBody>
      </p:sp>
    </p:spTree>
    <p:extLst>
      <p:ext uri="{BB962C8B-B14F-4D97-AF65-F5344CB8AC3E}">
        <p14:creationId xmlns:p14="http://schemas.microsoft.com/office/powerpoint/2010/main" val="266572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2DFB7-26B1-450B-8B5C-5A631BDC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сайта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247D3250-CA00-490E-AC00-BF3604A9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59E6E02-89CA-4FFE-B550-D57CAC7E5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6" y="1968500"/>
            <a:ext cx="8843548" cy="3322242"/>
          </a:xfrm>
        </p:spPr>
      </p:pic>
    </p:spTree>
    <p:extLst>
      <p:ext uri="{BB962C8B-B14F-4D97-AF65-F5344CB8AC3E}">
        <p14:creationId xmlns:p14="http://schemas.microsoft.com/office/powerpoint/2010/main" val="313940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F8F77-4050-41F9-A6F5-A2EC21E9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36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E5535E-B88A-4A0E-B1AB-06526038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3EE8C5-25CB-4609-809A-254F190B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2" y="1825626"/>
            <a:ext cx="6502698" cy="3698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E3D88C-5845-4AF3-9231-352340A9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95" y="1825626"/>
            <a:ext cx="2232103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8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F8F77-4050-41F9-A6F5-A2EC21E9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505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Галерея сайта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51A91C-CBAE-4914-BD62-5FF836E8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C30650-52F7-4BE5-A5B7-5824EE6A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95" y="1825626"/>
            <a:ext cx="2232102" cy="36773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DA22FE-B340-4A31-9424-9665C90B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3" y="1825626"/>
            <a:ext cx="6505350" cy="3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A4A47-BC79-4302-A4F4-CE49540B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билетах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32722C-F8CF-470C-BA71-407A2475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92D8D-ABF8-40BA-A8D2-306A74E7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2" y="1825626"/>
            <a:ext cx="6502697" cy="36773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B2C1B5-BEF5-485F-895C-56414E8F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95" y="1825626"/>
            <a:ext cx="2232102" cy="3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984F9-AF30-427D-A843-763174C0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 исполнителях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3ED79A-DE6F-443E-A433-3F1178DC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BF577F-6158-44DB-AF77-D2132821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95" y="1825625"/>
            <a:ext cx="2223867" cy="36773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C3DA0-7923-4A53-AF77-C347F6E3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2" y="1825625"/>
            <a:ext cx="6502697" cy="3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3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8BA24-E784-4D94-96B2-A8ADA247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54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обратной связи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09CFB2-208D-4171-9D3B-F5802429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41BB3A-5EE7-427F-B37A-43562E61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2" y="1825624"/>
            <a:ext cx="6502697" cy="36773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65EF1B-1D31-4CB3-860F-093FB69D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32" y="1825625"/>
            <a:ext cx="2223868" cy="3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2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C1198-BDC1-4EA2-B041-41C934BB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7333F-45F5-4E88-BBA9-A9308282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9353283" cy="4351338"/>
          </a:xfrm>
        </p:spPr>
        <p:txBody>
          <a:bodyPr/>
          <a:lstStyle/>
          <a:p>
            <a:pPr marL="457200" indent="0">
              <a:lnSpc>
                <a:spcPct val="150000"/>
              </a:lnSpc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ходе разработки сайта были выполнены следующие задачи:</a:t>
            </a:r>
          </a:p>
          <a:p>
            <a:pPr marL="857250" lvl="1" indent="-514350">
              <a:lnSpc>
                <a:spcPct val="150000"/>
              </a:lnSpc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 аналогичных проектов;</a:t>
            </a:r>
          </a:p>
          <a:p>
            <a:pPr marL="857250" lvl="1" indent="-514350">
              <a:lnSpc>
                <a:spcPct val="150000"/>
              </a:lnSpc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 веб-сайт;</a:t>
            </a:r>
          </a:p>
          <a:p>
            <a:pPr marL="857250" lvl="1" indent="-514350">
              <a:lnSpc>
                <a:spcPct val="150000"/>
              </a:lnSpc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проведено тестирование сайта.</a:t>
            </a:r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0E90E9-3F4F-49AF-943D-9C6A942F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16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8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9C996-E895-4DFF-9711-CF81273C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551CF-C91F-4C47-B156-F655D5CC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сайта дает возможность: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посетителей фестиваля;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поклонников у исполнителей;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предложений от спонсоров.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583F35-9896-40B1-8780-2CB46491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</p:spTree>
    <p:extLst>
      <p:ext uri="{BB962C8B-B14F-4D97-AF65-F5344CB8AC3E}">
        <p14:creationId xmlns:p14="http://schemas.microsoft.com/office/powerpoint/2010/main" val="46421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A8207-8CEA-46BC-9112-EA7A8097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373EA-2519-4D18-9138-BDFFEFD9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веб-сайта музыкального фестиваля </a:t>
            </a:r>
            <a:b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«Rock am Ring 2020».</a:t>
            </a:r>
          </a:p>
          <a:p>
            <a:pPr marL="0" indent="0">
              <a:buNone/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обзор аналогов сайта музыкального фестиваля;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веб-сайт музыкального фестиваля;</a:t>
            </a:r>
            <a:endParaRPr lang="ru-RU" sz="2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веб-сайта.</a:t>
            </a:r>
            <a:endParaRPr lang="ru-RU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E73ED6-9105-4B4B-A141-81D6C5B1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</p:spTree>
    <p:extLst>
      <p:ext uri="{BB962C8B-B14F-4D97-AF65-F5344CB8AC3E}">
        <p14:creationId xmlns:p14="http://schemas.microsoft.com/office/powerpoint/2010/main" val="411422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60EBC-B97F-41D3-9620-2FC61B6D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36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am Ring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F16BC8-E7EE-4DA2-8319-DEEB2E5D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4EEDBE-E9D3-469D-A034-43411BBF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3" y="1804144"/>
            <a:ext cx="6529999" cy="37203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77C2C18-9FF3-46DD-9132-CAB9042C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97" y="1804143"/>
            <a:ext cx="2228049" cy="37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60EBC-B97F-41D3-9620-2FC61B6D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36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Isle of Wight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68E136E-B465-4965-BFA1-413B76F6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F440D9-C0C5-4674-860F-0226AD02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D0A17D-2D8B-4E31-B3A1-D01EDDDC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2" y="1804144"/>
            <a:ext cx="6529999" cy="37203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DB3A6E-3F6D-4889-9EAA-7B2CDCDE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43" y="1774007"/>
            <a:ext cx="2232103" cy="37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5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60EBC-B97F-41D3-9620-2FC61B6D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36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in Rio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68E136E-B465-4965-BFA1-413B76F6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9EE6B-C8CD-41A5-85C0-53B0837C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4022B9-0288-4D28-B9C1-565A8500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" y="1804144"/>
            <a:ext cx="6539689" cy="37203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9CA541-4F80-4CAA-B98D-D1DB9527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54" y="1804143"/>
            <a:ext cx="2232103" cy="37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50D8-7C18-4093-9401-792DB3F1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EAC6AA-07B9-4C03-96C4-FD5591F1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Formspree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карт Яндекса.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1461A8-CC1B-4A15-9780-9892AA4B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5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6AE0-FCCF-41A7-84EA-0FBE88A8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987" y="136524"/>
            <a:ext cx="9465972" cy="119677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AB29148-E6DA-4C86-8854-CA90631D80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30" y="1887673"/>
            <a:ext cx="4083139" cy="430992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39B0E9-2B68-4FD6-833D-0E849114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</p:spTree>
    <p:extLst>
      <p:ext uri="{BB962C8B-B14F-4D97-AF65-F5344CB8AC3E}">
        <p14:creationId xmlns:p14="http://schemas.microsoft.com/office/powerpoint/2010/main" val="96321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FBAD5-79E4-4C14-B254-8261B017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целевой аудитории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FE0CF-3882-4E40-BD67-349E40748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5" y="1871328"/>
            <a:ext cx="8129789" cy="4485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Сегментация целевой аудитории по методике 5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Что ищет посетитель?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Who?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Кто является посетителем?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Почему посетитель должен воспользоваться сайтом?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When?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Когда посетитель пользуется сайтом?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Where?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Где посетитель пользуется сайтом?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DA0EE-09DA-4A8D-ACA9-FFB75CF5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CAB5-7508-4BFF-A247-3971BA42BEEA}" type="slidenum">
              <a:rPr lang="ru-RU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16</a:t>
            </a:r>
          </a:p>
        </p:txBody>
      </p:sp>
    </p:spTree>
    <p:extLst>
      <p:ext uri="{BB962C8B-B14F-4D97-AF65-F5344CB8AC3E}">
        <p14:creationId xmlns:p14="http://schemas.microsoft.com/office/powerpoint/2010/main" val="13564070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299</Words>
  <Application>Microsoft Office PowerPoint</Application>
  <PresentationFormat>Экран (4:3)</PresentationFormat>
  <Paragraphs>69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</vt:lpstr>
      <vt:lpstr>Цель и задачи</vt:lpstr>
      <vt:lpstr>«Rock am Ring»</vt:lpstr>
      <vt:lpstr>«Isle of Wight»</vt:lpstr>
      <vt:lpstr>«Rock in Rio»</vt:lpstr>
      <vt:lpstr>Средства разработки</vt:lpstr>
      <vt:lpstr>Диаграмма вариантов использования</vt:lpstr>
      <vt:lpstr>Обзор целевой аудитории сайта</vt:lpstr>
      <vt:lpstr>Структура сайта</vt:lpstr>
      <vt:lpstr>Главная страница сайта</vt:lpstr>
      <vt:lpstr>Галерея сайта</vt:lpstr>
      <vt:lpstr>Информация о билетах</vt:lpstr>
      <vt:lpstr>Информация об исполнителях</vt:lpstr>
      <vt:lpstr>Форма обратной связи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веб-сайта музыкального фестиваля  «Rock am Ring 2020»</dc:title>
  <dc:creator>Егор Cкорняков</dc:creator>
  <cp:lastModifiedBy>Егор Cкорняков</cp:lastModifiedBy>
  <cp:revision>20</cp:revision>
  <dcterms:created xsi:type="dcterms:W3CDTF">2020-06-04T07:35:58Z</dcterms:created>
  <dcterms:modified xsi:type="dcterms:W3CDTF">2020-06-04T13:29:13Z</dcterms:modified>
</cp:coreProperties>
</file>